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4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5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74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36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8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9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1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6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29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01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4CFD-76FD-4642-ABC8-5A63BAE156D8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1209-5ECB-44C8-AD61-CA0730F5B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817" y="-1751527"/>
            <a:ext cx="6858000" cy="9144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" y="212144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3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0</Words>
  <Application>Microsoft Office PowerPoint</Application>
  <PresentationFormat>Format A4 (210 x 297 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4</cp:revision>
  <dcterms:created xsi:type="dcterms:W3CDTF">2017-01-05T14:37:06Z</dcterms:created>
  <dcterms:modified xsi:type="dcterms:W3CDTF">2017-09-18T11:03:27Z</dcterms:modified>
</cp:coreProperties>
</file>